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riacao.jpeg" descr="Criaca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RIAÇÃO"/>
          <p:cNvSpPr txBox="1"/>
          <p:nvPr/>
        </p:nvSpPr>
        <p:spPr>
          <a:xfrm>
            <a:off x="-1" y="0"/>
            <a:ext cx="9144002" cy="110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300"/>
              </a:spcBef>
              <a:defRPr b="1" sz="7200"/>
            </a:lvl1pPr>
          </a:lstStyle>
          <a:p>
            <a:pPr/>
            <a:r>
              <a:t>CRIAÇÃO</a:t>
            </a:r>
          </a:p>
        </p:txBody>
      </p:sp>
      <p:sp>
        <p:nvSpPr>
          <p:cNvPr id="22" name="GÊNESIS"/>
          <p:cNvSpPr txBox="1"/>
          <p:nvPr/>
        </p:nvSpPr>
        <p:spPr>
          <a:xfrm>
            <a:off x="-1" y="0"/>
            <a:ext cx="9144002" cy="110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300"/>
              </a:spcBef>
              <a:defRPr b="1" sz="7200"/>
            </a:lvl1pPr>
          </a:lstStyle>
          <a:p>
            <a:pPr/>
            <a:r>
              <a:t>GÊNESIS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2"/>
      <p:bldP build="whole" bldLvl="1" animBg="1" rev="0" advAuto="0" spid="22" grpId="3"/>
      <p:bldP build="whole" bldLvl="1" animBg="1" rev="0" advAuto="0" spid="21" grpId="4"/>
      <p:bldP build="whole" bldLvl="1" animBg="1" rev="0" advAuto="0"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da-vinci-leonardo.jpeg" descr="da-vinci-leonar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0"/>
            <a:ext cx="7010400" cy="69405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Para uma cria-ção objetiva, li-mitada, definida é preciso a ação objetiva de um Ser individuali-zado."/>
          <p:cNvSpPr txBox="1"/>
          <p:nvPr/>
        </p:nvSpPr>
        <p:spPr>
          <a:xfrm>
            <a:off x="1066800" y="0"/>
            <a:ext cx="7010400" cy="673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900"/>
              </a:spcBef>
              <a:defRPr b="1" sz="6500"/>
            </a:lvl1pPr>
          </a:lstStyle>
          <a:p>
            <a:pPr/>
            <a:r>
              <a:t>Para uma cria-ção objetiva, li-mitada, definida é preciso a ação objetiva de um Ser individuali-zado.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terra_Jesus.jpeg" descr="terra_Jesu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Um Ser dotado de poderes espirituais necessários a transformar o pensamento Divino em coisa visível, concreta, material."/>
          <p:cNvSpPr txBox="1"/>
          <p:nvPr/>
        </p:nvSpPr>
        <p:spPr>
          <a:xfrm>
            <a:off x="-1" y="0"/>
            <a:ext cx="9144002" cy="620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pPr>
            <a:r>
              <a:t>Um Ser dotado de poderes espirituais necessários a </a:t>
            </a:r>
            <a:r>
              <a:rPr>
                <a:solidFill>
                  <a:srgbClr val="000000"/>
                </a:solidFill>
              </a:rPr>
              <a:t>t</a:t>
            </a:r>
            <a:r>
              <a:t>ransformar o </a:t>
            </a:r>
            <a:r>
              <a:rPr>
                <a:solidFill>
                  <a:srgbClr val="000000"/>
                </a:solidFill>
              </a:rPr>
              <a:t>pensam</a:t>
            </a:r>
            <a:r>
              <a:t>ento Divino em </a:t>
            </a:r>
            <a:r>
              <a:rPr>
                <a:solidFill>
                  <a:srgbClr val="000000"/>
                </a:solidFill>
              </a:rPr>
              <a:t>coisa</a:t>
            </a:r>
            <a:r>
              <a:t> </a:t>
            </a:r>
            <a:r>
              <a:rPr>
                <a:solidFill>
                  <a:srgbClr val="000000"/>
                </a:solidFill>
              </a:rPr>
              <a:t>vis</a:t>
            </a:r>
            <a:r>
              <a:t>ível, concreta, </a:t>
            </a:r>
            <a:r>
              <a:rPr>
                <a:solidFill>
                  <a:srgbClr val="000000"/>
                </a:solidFill>
              </a:rPr>
              <a:t>ma</a:t>
            </a:r>
            <a:r>
              <a:t>terial.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“No princípio era o Verbo, e o Verbo estava em Deus...”…"/>
          <p:cNvSpPr txBox="1"/>
          <p:nvPr/>
        </p:nvSpPr>
        <p:spPr>
          <a:xfrm>
            <a:off x="-1" y="0"/>
            <a:ext cx="9144002" cy="701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900"/>
              </a:spcBef>
              <a:defRPr b="1" i="1" sz="99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pPr>
            <a:r>
              <a:t>“No princípio era o </a:t>
            </a:r>
            <a:r>
              <a:rPr sz="9800"/>
              <a:t>Verbo</a:t>
            </a:r>
            <a:r>
              <a:t>, e o Verbo estava em Deus...”</a:t>
            </a:r>
          </a:p>
          <a:p>
            <a:pPr algn="r">
              <a:spcBef>
                <a:spcPts val="2400"/>
              </a:spcBef>
              <a:defRPr b="1" i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João, 1:1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“Ele estava no princípio  em Deus”…"/>
          <p:cNvSpPr txBox="1"/>
          <p:nvPr/>
        </p:nvSpPr>
        <p:spPr>
          <a:xfrm>
            <a:off x="-1" y="685800"/>
            <a:ext cx="9144002" cy="554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0"/>
              </a:spcBef>
              <a:defRPr b="1" i="1" sz="10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pPr>
            <a:r>
              <a:t>“Ele estava no princípio  em Deus”</a:t>
            </a:r>
          </a:p>
          <a:p>
            <a:pPr algn="r">
              <a:spcBef>
                <a:spcPts val="2400"/>
              </a:spcBef>
              <a:defRPr b="1" i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João, 1:2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“Todas as coisas foram feitas por ele, e nada do que foi feito, foi feito sem ele”.…"/>
          <p:cNvSpPr txBox="1"/>
          <p:nvPr/>
        </p:nvSpPr>
        <p:spPr>
          <a:xfrm>
            <a:off x="-1" y="0"/>
            <a:ext cx="9144002" cy="693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200"/>
              </a:spcBef>
              <a:defRPr b="1" i="1" sz="7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pPr>
            <a:r>
              <a:t>“Todas as coisas foram feitas por ele, e nada do que foi feito, foi feito sem ele”.</a:t>
            </a:r>
          </a:p>
          <a:p>
            <a:pPr algn="r">
              <a:spcBef>
                <a:spcPts val="4200"/>
              </a:spcBef>
              <a:defRPr b="1" i="1" sz="7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João, 1:3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“No princípio era o Verbo..."/>
          <p:cNvSpPr txBox="1"/>
          <p:nvPr/>
        </p:nvSpPr>
        <p:spPr>
          <a:xfrm>
            <a:off x="-1" y="0"/>
            <a:ext cx="9144002" cy="313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0"/>
              </a:spcBef>
              <a:defRPr b="1" i="1" sz="10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lvl1pPr>
          </a:lstStyle>
          <a:p>
            <a:pPr/>
            <a:r>
              <a:t>“No princípio era o Verbo...</a:t>
            </a:r>
          </a:p>
        </p:txBody>
      </p:sp>
      <p:sp>
        <p:nvSpPr>
          <p:cNvPr id="59" name="O que é o Verbo?"/>
          <p:cNvSpPr txBox="1"/>
          <p:nvPr/>
        </p:nvSpPr>
        <p:spPr>
          <a:xfrm>
            <a:off x="-1" y="3581400"/>
            <a:ext cx="9144002" cy="313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0"/>
              </a:spcBef>
              <a:defRPr b="1" i="1" sz="10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lvl1pPr>
          </a:lstStyle>
          <a:p>
            <a:pPr/>
            <a:r>
              <a:t>O que é o Verbo?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  <p:bldP build="whole" bldLvl="1" animBg="1" rev="0" advAuto="0" spid="5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verbo.jpeg" descr="verb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Verbo"/>
          <p:cNvSpPr txBox="1"/>
          <p:nvPr/>
        </p:nvSpPr>
        <p:spPr>
          <a:xfrm>
            <a:off x="228600" y="533400"/>
            <a:ext cx="838200" cy="357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Verbo </a:t>
            </a:r>
          </a:p>
        </p:txBody>
      </p:sp>
      <p:sp>
        <p:nvSpPr>
          <p:cNvPr id="63" name="Poder Criador"/>
          <p:cNvSpPr txBox="1"/>
          <p:nvPr/>
        </p:nvSpPr>
        <p:spPr>
          <a:xfrm>
            <a:off x="3352800" y="5851525"/>
            <a:ext cx="5181600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600"/>
              </a:spcBef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Poder Criador </a:t>
            </a:r>
          </a:p>
        </p:txBody>
      </p:sp>
      <p:sp>
        <p:nvSpPr>
          <p:cNvPr id="64" name="Line"/>
          <p:cNvSpPr/>
          <p:nvPr/>
        </p:nvSpPr>
        <p:spPr>
          <a:xfrm flipH="1">
            <a:off x="609599" y="5257800"/>
            <a:ext cx="2" cy="1219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Line"/>
          <p:cNvSpPr/>
          <p:nvPr/>
        </p:nvSpPr>
        <p:spPr>
          <a:xfrm flipH="1">
            <a:off x="609599" y="5105400"/>
            <a:ext cx="1" cy="1371600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Line"/>
          <p:cNvSpPr/>
          <p:nvPr/>
        </p:nvSpPr>
        <p:spPr>
          <a:xfrm>
            <a:off x="609600" y="6477000"/>
            <a:ext cx="2438401" cy="0"/>
          </a:xfrm>
          <a:prstGeom prst="line">
            <a:avLst/>
          </a:prstGeom>
          <a:ln w="571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3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3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3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3"/>
      <p:bldP build="whole" bldLvl="1" animBg="1" rev="0" advAuto="0" spid="62" grpId="1"/>
      <p:bldP build="whole" bldLvl="1" animBg="1" rev="0" advAuto="0" spid="65" grpId="2"/>
      <p:bldP build="whole" bldLvl="1" animBg="1" rev="0" advAuto="0" spid="63" grpId="4"/>
      <p:bldP build="whole" bldLvl="1" animBg="1" rev="0" advAuto="0" spid="61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Jesus.jpeg" descr="Jesu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Agentes Criadores"/>
          <p:cNvSpPr txBox="1"/>
          <p:nvPr/>
        </p:nvSpPr>
        <p:spPr>
          <a:xfrm>
            <a:off x="0" y="4327525"/>
            <a:ext cx="5029200" cy="239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800"/>
              </a:spcBef>
              <a:defRPr b="1" sz="8000">
                <a:solidFill>
                  <a:srgbClr val="FFFFFF"/>
                </a:solidFill>
              </a:defRPr>
            </a:lvl1pPr>
          </a:lstStyle>
          <a:p>
            <a:pPr/>
            <a:r>
              <a:t>Agentes Criadores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whole" bldLvl="1" animBg="1" rev="0" advAuto="0" spid="6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g Bang.jpeg" descr="Big Ba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565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Deus cria sempre"/>
          <p:cNvSpPr txBox="1"/>
          <p:nvPr/>
        </p:nvSpPr>
        <p:spPr>
          <a:xfrm>
            <a:off x="6324600" y="2209800"/>
            <a:ext cx="2819400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Deus cria sempre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0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upraconciente.jpeg" descr="supraconcient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276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ua Criação possui possibili-dades divinas"/>
          <p:cNvSpPr txBox="1"/>
          <p:nvPr/>
        </p:nvSpPr>
        <p:spPr>
          <a:xfrm>
            <a:off x="5410200" y="609599"/>
            <a:ext cx="3733800" cy="479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Sua Criação possui possibili-dades divinas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  <p:bldP build="whole" bldLvl="1" animBg="1" rev="0" advAuto="0" spid="7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oises.jpeg" descr="mois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6737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oisés"/>
          <p:cNvSpPr txBox="1"/>
          <p:nvPr/>
        </p:nvSpPr>
        <p:spPr>
          <a:xfrm>
            <a:off x="7010400" y="0"/>
            <a:ext cx="838200" cy="661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500"/>
              </a:spcBef>
              <a:defRPr b="1" sz="7500">
                <a:solidFill>
                  <a:srgbClr val="FFFFFF"/>
                </a:solidFill>
              </a:defRPr>
            </a:lvl1pPr>
          </a:lstStyle>
          <a:p>
            <a:pPr/>
            <a:r>
              <a:t>Moisés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" grpId="2"/>
      <p:bldP build="whole" bldLvl="1" animBg="1" rev="0" advAuto="0"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3084589-md.jpeg" descr="3084589-m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0"/>
            <a:ext cx="8458200" cy="686593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omos…"/>
          <p:cNvSpPr txBox="1"/>
          <p:nvPr/>
        </p:nvSpPr>
        <p:spPr>
          <a:xfrm>
            <a:off x="1676400" y="1676400"/>
            <a:ext cx="6019800" cy="2692966"/>
          </a:xfrm>
          <a:prstGeom prst="rect">
            <a:avLst/>
          </a:prstGeom>
          <a:solidFill>
            <a:srgbClr val="FFFF00">
              <a:alpha val="3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300"/>
              </a:spcBef>
              <a:defRPr b="1" sz="7200"/>
            </a:pPr>
            <a:r>
              <a:t>Somos </a:t>
            </a:r>
          </a:p>
          <a:p>
            <a:pPr algn="ctr">
              <a:spcBef>
                <a:spcPts val="4300"/>
              </a:spcBef>
              <a:defRPr b="1" sz="7200"/>
            </a:pPr>
            <a:r>
              <a:t>co-criadores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alaxia.jpeg" descr="galaxi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7700"/>
            <a:ext cx="9144000" cy="621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Campo de Ação da Criação"/>
          <p:cNvSpPr txBox="1"/>
          <p:nvPr/>
        </p:nvSpPr>
        <p:spPr>
          <a:xfrm>
            <a:off x="-1" y="0"/>
            <a:ext cx="914400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Campo de Ação da Criação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  <p:bldP build="whole" bldLvl="1" animBg="1" rev="0" advAuto="0" spid="8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nebulosa.jpeg" descr="nebulos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 Espaço não é vazio"/>
          <p:cNvSpPr txBox="1"/>
          <p:nvPr/>
        </p:nvSpPr>
        <p:spPr>
          <a:xfrm>
            <a:off x="-1" y="0"/>
            <a:ext cx="9144002" cy="2645678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5200"/>
              </a:spcBef>
              <a:defRPr b="1" sz="8800">
                <a:solidFill>
                  <a:srgbClr val="FFFFFF"/>
                </a:solidFill>
              </a:defRPr>
            </a:lvl1pPr>
          </a:lstStyle>
          <a:p>
            <a:pPr/>
            <a:r>
              <a:t>O Espaço não é vazio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whole" bldLvl="1" animBg="1" rev="0" advAuto="0" spid="8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oeira.jpeg" descr="Poeir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Fluido Cósmico Universal"/>
          <p:cNvSpPr txBox="1"/>
          <p:nvPr/>
        </p:nvSpPr>
        <p:spPr>
          <a:xfrm>
            <a:off x="-1" y="6034087"/>
            <a:ext cx="914400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b="1" sz="4800">
                <a:solidFill>
                  <a:srgbClr val="FFFF00"/>
                </a:solidFill>
              </a:defRPr>
            </a:lvl1pPr>
          </a:lstStyle>
          <a:p>
            <a:pPr/>
            <a:r>
              <a:t>Fluido Cósmico Universal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  <p:bldP build="whole" bldLvl="1" animBg="1" rev="0" advAuto="0" spid="8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D.jpeg" descr="GO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Pensamento do Criador"/>
          <p:cNvSpPr txBox="1"/>
          <p:nvPr/>
        </p:nvSpPr>
        <p:spPr>
          <a:xfrm>
            <a:off x="-1" y="2286000"/>
            <a:ext cx="4572002" cy="179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600"/>
              </a:spcBef>
              <a:defRPr b="1" sz="5800">
                <a:solidFill>
                  <a:srgbClr val="FFFFFF"/>
                </a:solidFill>
              </a:defRPr>
            </a:pPr>
            <a:r>
              <a:t>Pensamento do Criador</a:t>
            </a:r>
            <a:r>
              <a:rPr sz="60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  <p:bldP build="whole" bldLvl="1" animBg="1" rev="0" advAuto="0" spid="8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biblia.jpeg" descr="bibli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A Criação"/>
          <p:cNvSpPr txBox="1"/>
          <p:nvPr/>
        </p:nvSpPr>
        <p:spPr>
          <a:xfrm>
            <a:off x="0" y="0"/>
            <a:ext cx="4495800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sz="5400" u="sng">
                <a:solidFill>
                  <a:srgbClr val="FFFFFF"/>
                </a:solidFill>
              </a:defRPr>
            </a:lvl1pPr>
          </a:lstStyle>
          <a:p>
            <a:pPr/>
            <a:r>
              <a:t>A Criação</a:t>
            </a:r>
          </a:p>
        </p:txBody>
      </p:sp>
      <p:sp>
        <p:nvSpPr>
          <p:cNvPr id="94" name="Segundo a Bíblia e a Ciência"/>
          <p:cNvSpPr txBox="1"/>
          <p:nvPr/>
        </p:nvSpPr>
        <p:spPr>
          <a:xfrm>
            <a:off x="3505200" y="4953000"/>
            <a:ext cx="5638800" cy="164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sz="5400" u="sng">
                <a:solidFill>
                  <a:srgbClr val="FFFFFF"/>
                </a:solidFill>
              </a:defRPr>
            </a:lvl1pPr>
          </a:lstStyle>
          <a:p>
            <a:pPr/>
            <a:r>
              <a:t>Segundo a Bíblia e a Ciência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  <p:bldP build="whole" bldLvl="1" animBg="1" rev="0" advAuto="0" spid="93" grpId="2"/>
      <p:bldP build="whole" bldLvl="1" animBg="1" rev="0" advAuto="0" spid="94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rimeir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Primeiro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 Verbo de Deus projeta sua vontade sobre um ponto do Espaço Infinito e aí a massa no oceano de fluido cósmico passa de estática  a dinâmica."/>
          <p:cNvSpPr txBox="1"/>
          <p:nvPr/>
        </p:nvSpPr>
        <p:spPr>
          <a:xfrm>
            <a:off x="-1" y="457200"/>
            <a:ext cx="9144002" cy="532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O Verbo de Deus projeta sua vontade sobre um ponto do Espaço Infinito e aí a massa no oceano de fluido cósmico passa de estática  a dinâmica.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ção do Verbo sobre os elementos potenciais criando o movimento, o calor e a luz."/>
          <p:cNvSpPr txBox="1"/>
          <p:nvPr/>
        </p:nvSpPr>
        <p:spPr>
          <a:xfrm>
            <a:off x="-1" y="1524000"/>
            <a:ext cx="9144002" cy="357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Ação do Verbo sobre os elementos potenciais criando o movimento, o calor e a luz.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ig Bang.jpeg" descr="Big Ba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“Haja Luz”"/>
          <p:cNvSpPr txBox="1"/>
          <p:nvPr/>
        </p:nvSpPr>
        <p:spPr>
          <a:xfrm>
            <a:off x="5029200" y="5851525"/>
            <a:ext cx="4114800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“Haja Luz”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1"/>
      <p:bldP build="whole" bldLvl="1" animBg="1" rev="0" advAuto="0" spid="10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“No principio Deus criou o céu e a terra”.…"/>
          <p:cNvSpPr txBox="1"/>
          <p:nvPr/>
        </p:nvSpPr>
        <p:spPr>
          <a:xfrm>
            <a:off x="-1" y="228600"/>
            <a:ext cx="9144002" cy="615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400"/>
              </a:spcBef>
              <a:defRPr b="1" i="1" sz="9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pPr>
            <a:r>
              <a:t>“No principio Deus criou o céu e a terra”.</a:t>
            </a:r>
          </a:p>
          <a:p>
            <a:pPr algn="r">
              <a:spcBef>
                <a:spcPts val="5400"/>
              </a:spcBef>
              <a:defRPr b="1" i="1" sz="9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Gênesis, 1:1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egund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Segundo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pelo do Verbo a um ponto onde Espíritos Superiores encarregados das construções cósmicas passam a regular a massa, condensando-a e fazendo-a girar em torno de um núcleo central."/>
          <p:cNvSpPr txBox="1"/>
          <p:nvPr/>
        </p:nvSpPr>
        <p:spPr>
          <a:xfrm>
            <a:off x="-1" y="111125"/>
            <a:ext cx="9144002" cy="636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Apelo do Verbo a um ponto onde Espíritos Superiores encarregados das construções cósmicas passam a regular a massa, condensando-a e fazendo-a girar em torno de um núcleo central.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normal_nebulosa_cangrejo_g1.jpeg" descr="normal_nebulosa_cangrejo_g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ria-se um estado gasoso que forma uma Nebulosa, acentuando-se o processo de condensação eleva-se a aceleração até o ponto de ruptura, havendo fragmentações que passam a ter órbitas em torno desta nebulosa central."/>
          <p:cNvSpPr txBox="1"/>
          <p:nvPr/>
        </p:nvSpPr>
        <p:spPr>
          <a:xfrm>
            <a:off x="-1" y="0"/>
            <a:ext cx="9144002" cy="635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Cria-se um estado gasoso que forma uma Nebulosa, acentuando-se o processo de condensação eleva-se a aceleração até o ponto de ruptura, havendo fragmentações que passam a ter órbitas em torno desta nebulosa central.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alaxias-espiral1.jpeg" descr="galaxias-espiral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0086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Isolados e menores, acelera-se a condensação e giram com velocidades crescentes em torno ao próprio eixo até que entram em combustão interna. E todo o Espaço em torno à nebulosa se acende em luzes."/>
          <p:cNvSpPr txBox="1"/>
          <p:nvPr/>
        </p:nvSpPr>
        <p:spPr>
          <a:xfrm>
            <a:off x="-1" y="381000"/>
            <a:ext cx="9144002" cy="4960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b="1" sz="4800">
                <a:solidFill>
                  <a:srgbClr val="FFFFFF"/>
                </a:solidFill>
              </a:defRPr>
            </a:lvl1pPr>
          </a:lstStyle>
          <a:p>
            <a:pPr/>
            <a:r>
              <a:t>Isolados e menores, acelera-se a condensação e giram com velocidades crescentes em torno ao próprio eixo até que entram em combustão interna. E todo o Espaço em torno à nebulosa se acende em luzes.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istema%20solar.jpeg" descr="sistema%20sola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Assim é que se formaram os sistemas planetários"/>
          <p:cNvSpPr txBox="1"/>
          <p:nvPr/>
        </p:nvSpPr>
        <p:spPr>
          <a:xfrm>
            <a:off x="1447800" y="3108325"/>
            <a:ext cx="4800600" cy="357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Assim é que se formaram os sistemas planetários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tope_atmosfera_1600x1200.jpeg" descr="tope_atmosfera_1600x12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Os Espíritos Construtores formam uma camada fluídica de proteção e sob ela os Espíritos Criadores de formas transportam os germes de vida de todos os seres que vão evoluir naquele orbe."/>
          <p:cNvSpPr txBox="1"/>
          <p:nvPr/>
        </p:nvSpPr>
        <p:spPr>
          <a:xfrm>
            <a:off x="-1" y="0"/>
            <a:ext cx="9144002" cy="636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pPr>
            <a:r>
              <a:t>Os Espíritos Construtores formam uma camada fluídica de proteção e sob ela os Espíritos Criadores </a:t>
            </a:r>
            <a:r>
              <a:rPr>
                <a:solidFill>
                  <a:srgbClr val="000000"/>
                </a:solidFill>
              </a:rPr>
              <a:t>de formas transportam os germes de vida de todos os seres que vão evoluir naquele orbe.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urgir3.jpeg" descr="surgir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32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Os gazes da combustão interna sobem por expansão natural mas são detidos pela camada de proteção e ao contato com o frio exterior caem em forma de chuvas esfriando a superfície e trazendo os germes da vida."/>
          <p:cNvSpPr txBox="1"/>
          <p:nvPr/>
        </p:nvSpPr>
        <p:spPr>
          <a:xfrm>
            <a:off x="-1" y="304800"/>
            <a:ext cx="9144002" cy="596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0"/>
              </a:spcBef>
              <a:defRPr b="1" sz="5000"/>
            </a:pPr>
            <a:r>
              <a:t>Os gazes da combustão interna sobem por expansão natural mas são detidos pela camada de proteção e ao contato com o frio exterior caem em forma de chuvas </a:t>
            </a:r>
            <a:r>
              <a:rPr>
                <a:solidFill>
                  <a:srgbClr val="FFFFFF"/>
                </a:solidFill>
              </a:rPr>
              <a:t>esfriando a superfície e trazendo os germes da vida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ceano.jpeg" descr="ocean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“Faça-se o firmamento e separem-se as águas”"/>
          <p:cNvSpPr txBox="1"/>
          <p:nvPr/>
        </p:nvSpPr>
        <p:spPr>
          <a:xfrm>
            <a:off x="-1" y="4876800"/>
            <a:ext cx="9144002" cy="164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/>
            </a:lvl1pPr>
          </a:lstStyle>
          <a:p>
            <a:pPr/>
            <a:r>
              <a:t>“Faça-se o firmamento e separem-se as águas”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OL.png" descr="S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0"/>
            <a:ext cx="7696200" cy="684847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Era Primária"/>
          <p:cNvSpPr txBox="1"/>
          <p:nvPr/>
        </p:nvSpPr>
        <p:spPr>
          <a:xfrm>
            <a:off x="0" y="0"/>
            <a:ext cx="4267200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Era Primária </a:t>
            </a:r>
          </a:p>
        </p:txBody>
      </p:sp>
      <p:sp>
        <p:nvSpPr>
          <p:cNvPr id="129" name="Pré-cambriana"/>
          <p:cNvSpPr txBox="1"/>
          <p:nvPr/>
        </p:nvSpPr>
        <p:spPr>
          <a:xfrm>
            <a:off x="-1" y="5791200"/>
            <a:ext cx="495300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Pré-cambriana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29" grpId="3"/>
      <p:bldP build="whole" bldLvl="1" animBg="1" rev="0" advAuto="0" spid="12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2.500 ou 3.000 milhões de anos.…"/>
          <p:cNvSpPr txBox="1"/>
          <p:nvPr/>
        </p:nvSpPr>
        <p:spPr>
          <a:xfrm>
            <a:off x="-1" y="0"/>
            <a:ext cx="9144002" cy="635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</a:defRPr>
            </a:pPr>
            <a:r>
              <a:t>2.500 ou 3.000 milhões de anos.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Ausência de vida, Crosta em solidificação.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Chuva X Evaporação imediata.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Inicio do Resfriamento.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mallerblakegodengraving.jpeg" descr="smallerblakegodengravi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0700" y="0"/>
            <a:ext cx="48133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Como Deus cria?"/>
          <p:cNvSpPr txBox="1"/>
          <p:nvPr/>
        </p:nvSpPr>
        <p:spPr>
          <a:xfrm>
            <a:off x="0" y="990600"/>
            <a:ext cx="4267200" cy="420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5400"/>
              </a:spcBef>
              <a:defRPr b="1" i="1" sz="9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lvl1pPr>
          </a:lstStyle>
          <a:p>
            <a:pPr/>
            <a:r>
              <a:t>Como Deus cria?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" grpId="1"/>
      <p:bldP build="whole" bldLvl="1" animBg="1" rev="0" advAuto="0" spid="30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rceir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Terceiro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s águas caídas na superfície do globo sempre constantes, vão se unindo, formando mares e as terras vão aparecendo e os germes vão germinando nas águas e nas terras, surgindo as plantas."/>
          <p:cNvSpPr txBox="1"/>
          <p:nvPr/>
        </p:nvSpPr>
        <p:spPr>
          <a:xfrm>
            <a:off x="-1" y="0"/>
            <a:ext cx="9144002" cy="636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As águas caídas na superfície do globo sempre constantes, vão se unindo, formando mares e as terras vão aparecendo e os germes vão germinando nas águas e nas terras, surgindo as plantas.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lhas_maldivas_ok.jpeg" descr="ilhas_maldivas_ok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“Junte-se as águas e apareça o elemento árido”:"/>
          <p:cNvSpPr txBox="1"/>
          <p:nvPr/>
        </p:nvSpPr>
        <p:spPr>
          <a:xfrm>
            <a:off x="-1" y="0"/>
            <a:ext cx="9144002" cy="164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“Junte-se as águas e apareça o elemento árido”: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Quart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Quarto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eu_estrelado.jpeg" descr="ceu_estrela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700087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radualmente as nuvens vão diminuindo e o sol brilha pela primeira vez, assim como as estrelas e outros astros brilham à noite no firmamento limpo."/>
          <p:cNvSpPr txBox="1"/>
          <p:nvPr/>
        </p:nvSpPr>
        <p:spPr>
          <a:xfrm>
            <a:off x="-228601" y="-1"/>
            <a:ext cx="9144002" cy="479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Gradualmente as nuvens vão diminuindo e o sol brilha pela primeira vez, assim como as estrelas e outros astros brilham à noite no firmamento limpo.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Lua-.png" descr="Lua-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“Separe o dia da noite”"/>
          <p:cNvSpPr txBox="1"/>
          <p:nvPr/>
        </p:nvSpPr>
        <p:spPr>
          <a:xfrm>
            <a:off x="-1" y="5943600"/>
            <a:ext cx="914400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00"/>
                </a:solidFill>
              </a:defRPr>
            </a:lvl1pPr>
          </a:lstStyle>
          <a:p>
            <a:pPr/>
            <a:r>
              <a:t>“Separe o dia da noite”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6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leozoica.jpeg" descr="paleozoic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Era de Transição"/>
          <p:cNvSpPr txBox="1"/>
          <p:nvPr/>
        </p:nvSpPr>
        <p:spPr>
          <a:xfrm>
            <a:off x="0" y="0"/>
            <a:ext cx="5791200" cy="856405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/>
            </a:lvl1pPr>
          </a:lstStyle>
          <a:p>
            <a:pPr/>
            <a:r>
              <a:t>Era de Transição </a:t>
            </a:r>
          </a:p>
        </p:txBody>
      </p:sp>
      <p:sp>
        <p:nvSpPr>
          <p:cNvPr id="150" name="Paleozóica"/>
          <p:cNvSpPr txBox="1"/>
          <p:nvPr/>
        </p:nvSpPr>
        <p:spPr>
          <a:xfrm>
            <a:off x="5410200" y="5867400"/>
            <a:ext cx="3733800" cy="856405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/>
            </a:lvl1pPr>
          </a:lstStyle>
          <a:p>
            <a:pPr/>
            <a:r>
              <a:t>Paleozóica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8" grpId="1"/>
      <p:bldP build="whole" bldLvl="1" animBg="1" rev="0" advAuto="0" spid="149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600 milhões de anos.…"/>
          <p:cNvSpPr txBox="1"/>
          <p:nvPr/>
        </p:nvSpPr>
        <p:spPr>
          <a:xfrm>
            <a:off x="-1" y="0"/>
            <a:ext cx="9144002" cy="656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</a:defRPr>
            </a:pPr>
            <a:r>
              <a:t>600 milhões de anos.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Invertebrados 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(Moluscos e corais).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Vertebrados Aquáticos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(Peixes e Anfíbios). 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Samambaias, Pinheiros e Cedros.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3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Class="entr" nodeType="afterEffect" presetSubtype="1" presetID="2" grpId="1" fill="hold">
                                  <p:stCondLst>
                                    <p:cond delay="3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Quint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Quinto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m o resfriamento torna-se possível o surgimento dos animais marinhos, dos répteis e aves."/>
          <p:cNvSpPr txBox="1"/>
          <p:nvPr/>
        </p:nvSpPr>
        <p:spPr>
          <a:xfrm>
            <a:off x="-1" y="1752600"/>
            <a:ext cx="9144002" cy="321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Com o resfriamento torna-se possível o surgimento dos animais marinhos, dos répteis e aves.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“...Meu pai opera até hoje, e eu opero também”…"/>
          <p:cNvSpPr txBox="1"/>
          <p:nvPr/>
        </p:nvSpPr>
        <p:spPr>
          <a:xfrm>
            <a:off x="-1" y="228600"/>
            <a:ext cx="9144002" cy="645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5400"/>
              </a:spcBef>
              <a:defRPr b="1" i="1" sz="9000">
                <a:solidFill>
                  <a:srgbClr val="FFFFFF"/>
                </a:solidFill>
                <a:latin typeface="Amazone BT"/>
                <a:ea typeface="Amazone BT"/>
                <a:cs typeface="Amazone BT"/>
                <a:sym typeface="Amazone BT"/>
              </a:defRPr>
            </a:pPr>
            <a:r>
              <a:t>“...Meu pai opera até hoje, e eu opero também”</a:t>
            </a:r>
          </a:p>
          <a:p>
            <a:pPr algn="r">
              <a:spcBef>
                <a:spcPts val="2400"/>
              </a:spcBef>
              <a:defRPr b="1" i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João, 5:17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ansos.jpeg" descr="ganso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“Produza-se animais nas águas, e no ar”"/>
          <p:cNvSpPr txBox="1"/>
          <p:nvPr/>
        </p:nvSpPr>
        <p:spPr>
          <a:xfrm>
            <a:off x="-1" y="0"/>
            <a:ext cx="9144002" cy="164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/>
            </a:lvl1pPr>
          </a:lstStyle>
          <a:p>
            <a:pPr/>
            <a:r>
              <a:t>“Produza-se animais nas águas, e no ar”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9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inosauri.jpeg" descr="dinosaur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Era Secundária"/>
          <p:cNvSpPr txBox="1"/>
          <p:nvPr/>
        </p:nvSpPr>
        <p:spPr>
          <a:xfrm>
            <a:off x="3886200" y="0"/>
            <a:ext cx="5257800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/>
            </a:lvl1pPr>
          </a:lstStyle>
          <a:p>
            <a:pPr/>
            <a:r>
              <a:t>Era Secundária </a:t>
            </a:r>
          </a:p>
        </p:txBody>
      </p:sp>
      <p:sp>
        <p:nvSpPr>
          <p:cNvPr id="163" name="Mesozóica"/>
          <p:cNvSpPr txBox="1"/>
          <p:nvPr/>
        </p:nvSpPr>
        <p:spPr>
          <a:xfrm>
            <a:off x="5486400" y="5943600"/>
            <a:ext cx="3657600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200"/>
              </a:spcBef>
              <a:defRPr b="1" sz="5400"/>
            </a:lvl1pPr>
          </a:lstStyle>
          <a:p>
            <a:pPr/>
            <a:r>
              <a:t>Mesozóica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whole" bldLvl="1" animBg="1" rev="0" advAuto="0" spid="163" grpId="3"/>
      <p:bldP build="whole" bldLvl="1" animBg="1" rev="0" advAuto="0" spid="16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200 milhões de anos.…"/>
          <p:cNvSpPr txBox="1"/>
          <p:nvPr/>
        </p:nvSpPr>
        <p:spPr>
          <a:xfrm>
            <a:off x="0" y="990599"/>
            <a:ext cx="8991600" cy="42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</a:defRPr>
            </a:pPr>
            <a:r>
              <a:t>200 milhões de anos.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Vegetais com flores.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Aves, répteis e primeiros mamíferos.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xt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Sexto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stabilização da superfície e surgimento dos mamíferos, inclusive o homem."/>
          <p:cNvSpPr txBox="1"/>
          <p:nvPr/>
        </p:nvSpPr>
        <p:spPr>
          <a:xfrm>
            <a:off x="-1" y="1752600"/>
            <a:ext cx="9144002" cy="321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Estabilização da superfície e surgimento dos mamíferos, inclusive o homem.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Homem.jpeg" descr="Home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2927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“Produza-se animais na terra e o homem a minha imagem e semelhança”"/>
          <p:cNvSpPr txBox="1"/>
          <p:nvPr/>
        </p:nvSpPr>
        <p:spPr>
          <a:xfrm>
            <a:off x="4571999" y="533399"/>
            <a:ext cx="4572002" cy="558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pPr>
            <a:r>
              <a:t>“Produza-se animais na terra e o homem a minha imagem e </a:t>
            </a:r>
            <a:r>
              <a:rPr>
                <a:solidFill>
                  <a:srgbClr val="000000"/>
                </a:solidFill>
              </a:rPr>
              <a:t>s</a:t>
            </a:r>
            <a:r>
              <a:t>emelhança”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2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amute.jpeg" descr="mamut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9462"/>
            <a:ext cx="9144000" cy="6078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Era Terciária - Cenozóica"/>
          <p:cNvSpPr txBox="1"/>
          <p:nvPr/>
        </p:nvSpPr>
        <p:spPr>
          <a:xfrm>
            <a:off x="-1" y="0"/>
            <a:ext cx="914400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Era Terciária - Cenozóica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whole" bldLvl="1" animBg="1" rev="0" advAuto="0" spid="175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100 milhões de anos.…"/>
          <p:cNvSpPr txBox="1"/>
          <p:nvPr/>
        </p:nvSpPr>
        <p:spPr>
          <a:xfrm>
            <a:off x="-1" y="838199"/>
            <a:ext cx="9144002" cy="479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5400">
                <a:solidFill>
                  <a:srgbClr val="FFFFFF"/>
                </a:solidFill>
              </a:defRPr>
            </a:pPr>
            <a:r>
              <a:t>100 milhões de anos.</a:t>
            </a:r>
          </a:p>
          <a:p>
            <a:pPr algn="ctr">
              <a:defRPr b="1" sz="5400">
                <a:solidFill>
                  <a:srgbClr val="FFFFFF"/>
                </a:solidFill>
              </a:defRPr>
            </a:pPr>
          </a:p>
          <a:p>
            <a:pPr algn="ctr">
              <a:defRPr b="1" sz="5400">
                <a:solidFill>
                  <a:srgbClr val="FFFFFF"/>
                </a:solidFill>
              </a:defRPr>
            </a:pPr>
            <a:r>
              <a:t>Mamutes e Mastodontes.</a:t>
            </a:r>
          </a:p>
          <a:p>
            <a:pPr algn="ctr">
              <a:defRPr b="1" sz="5400">
                <a:solidFill>
                  <a:srgbClr val="FFFFFF"/>
                </a:solidFill>
              </a:defRPr>
            </a:pPr>
          </a:p>
          <a:p>
            <a:pPr algn="ctr">
              <a:defRPr b="1" sz="5400">
                <a:solidFill>
                  <a:srgbClr val="FFFFFF"/>
                </a:solidFill>
              </a:defRPr>
            </a:pPr>
            <a:r>
              <a:t>Vegetação semelhante a atual.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Homo Neand.jpeg" descr="Homo Nea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Era Quaternária (cenozóica)"/>
          <p:cNvSpPr txBox="1"/>
          <p:nvPr/>
        </p:nvSpPr>
        <p:spPr>
          <a:xfrm>
            <a:off x="6705600" y="1295400"/>
            <a:ext cx="2438400" cy="321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pPr>
            <a:r>
              <a:t>Era Quaternária </a:t>
            </a:r>
            <a:r>
              <a:rPr sz="3200"/>
              <a:t>(cenozóica)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80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12 milhões de anos.…"/>
          <p:cNvSpPr txBox="1"/>
          <p:nvPr/>
        </p:nvSpPr>
        <p:spPr>
          <a:xfrm>
            <a:off x="-1" y="0"/>
            <a:ext cx="9144002" cy="6393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5400">
                <a:solidFill>
                  <a:srgbClr val="FFFFFF"/>
                </a:solidFill>
              </a:defRPr>
            </a:pPr>
            <a:r>
              <a:t>12 milhões de anos.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5400">
                <a:solidFill>
                  <a:srgbClr val="FFFFFF"/>
                </a:solidFill>
              </a:defRPr>
            </a:pPr>
            <a:r>
              <a:t>Era Glacial e Homem de Neanderthal.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5400">
                <a:solidFill>
                  <a:srgbClr val="FFFFFF"/>
                </a:solidFill>
              </a:defRPr>
            </a:pPr>
            <a:r>
              <a:t>Aquecimento X Degelo X Dilúvios.</a:t>
            </a:r>
          </a:p>
          <a:p>
            <a:pPr algn="ctr">
              <a:defRPr b="1" sz="3600">
                <a:solidFill>
                  <a:srgbClr val="FFFFFF"/>
                </a:solidFill>
              </a:defRPr>
            </a:pPr>
          </a:p>
          <a:p>
            <a:pPr algn="ctr">
              <a:defRPr b="1" sz="5400">
                <a:solidFill>
                  <a:srgbClr val="FFFFFF"/>
                </a:solidFill>
              </a:defRPr>
            </a:pPr>
            <a:r>
              <a:t>Homo Sapiens.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Class="entr" nodeType="afterEffect" presetSubtype="1" presetID="2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D.jpeg" descr="GO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562" y="0"/>
            <a:ext cx="48974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Deus não é Individual"/>
          <p:cNvSpPr txBox="1"/>
          <p:nvPr/>
        </p:nvSpPr>
        <p:spPr>
          <a:xfrm>
            <a:off x="0" y="228600"/>
            <a:ext cx="4114800" cy="589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0"/>
              </a:spcBef>
              <a:defRPr b="1" sz="10000">
                <a:solidFill>
                  <a:srgbClr val="FFFFFF"/>
                </a:solidFill>
              </a:defRPr>
            </a:lvl1pPr>
          </a:lstStyle>
          <a:p>
            <a:pPr/>
            <a:r>
              <a:t>Deus não é Individual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0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1"/>
      <p:bldP build="whole" bldLvl="1" animBg="1" rev="0" advAuto="0" spid="34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étimo Dia"/>
          <p:cNvSpPr txBox="1"/>
          <p:nvPr/>
        </p:nvSpPr>
        <p:spPr>
          <a:xfrm>
            <a:off x="-1" y="2895600"/>
            <a:ext cx="9144002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b="1" sz="6000">
                <a:solidFill>
                  <a:srgbClr val="FFFFFF"/>
                </a:solidFill>
              </a:defRPr>
            </a:lvl1pPr>
          </a:lstStyle>
          <a:p>
            <a:pPr/>
            <a:r>
              <a:t>Sétimo Dia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tabilização das coisas e início do trabalho humano de sua evolução."/>
          <p:cNvSpPr txBox="1"/>
          <p:nvPr/>
        </p:nvSpPr>
        <p:spPr>
          <a:xfrm>
            <a:off x="-1" y="2209800"/>
            <a:ext cx="9144002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Estabilização das coisas e início do trabalho humano de sua evolução.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rede.jpeg" descr="red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“E Deus viu que tudo que tinha feito era bom e descansou”"/>
          <p:cNvSpPr txBox="1"/>
          <p:nvPr/>
        </p:nvSpPr>
        <p:spPr>
          <a:xfrm>
            <a:off x="-1" y="5426075"/>
            <a:ext cx="9144002" cy="134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b="1" sz="4400">
                <a:solidFill>
                  <a:srgbClr val="FFFFFF"/>
                </a:solidFill>
              </a:defRPr>
            </a:lvl1pPr>
          </a:lstStyle>
          <a:p>
            <a:pPr/>
            <a:r>
              <a:t>“E Deus viu que tudo que tinha feito era bom e descansou”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page_1_0.jpeg" descr="ipage_1_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0"/>
            <a:ext cx="64627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spíritos Inferiores…"/>
          <p:cNvSpPr txBox="1"/>
          <p:nvPr/>
        </p:nvSpPr>
        <p:spPr>
          <a:xfrm>
            <a:off x="-1" y="304800"/>
            <a:ext cx="9144002" cy="513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 u="sng">
                <a:solidFill>
                  <a:srgbClr val="FFFFFF"/>
                </a:solidFill>
              </a:defRPr>
            </a:pPr>
            <a:r>
              <a:t>Espíritos Inferiores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Maus, ignorantes e sofredores.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Habitam as Trevas, o Umbral e a Crosta.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Estão Encarnados ou Desencarnados.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0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0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4" dur="2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8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6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0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4" dur="20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spíritos Bons…"/>
          <p:cNvSpPr txBox="1"/>
          <p:nvPr/>
        </p:nvSpPr>
        <p:spPr>
          <a:xfrm>
            <a:off x="-1" y="0"/>
            <a:ext cx="9144002" cy="653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 u="sng">
                <a:solidFill>
                  <a:srgbClr val="FFFFFF"/>
                </a:solidFill>
              </a:defRPr>
            </a:pPr>
            <a:r>
              <a:t>Espíritos Bons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Trabalham no socorro e regeneração na crosta e no espaço.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Auxiliam os familiares, são protetores individuais.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Também denominados “anjos”.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0" dur="2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4" dur="2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8" dur="2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2" dur="2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6" dur="2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0" dur="20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4" dur="20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spíritos Superiores…"/>
          <p:cNvSpPr txBox="1"/>
          <p:nvPr/>
        </p:nvSpPr>
        <p:spPr>
          <a:xfrm>
            <a:off x="-1" y="228600"/>
            <a:ext cx="9144002" cy="592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 u="sng">
                <a:solidFill>
                  <a:srgbClr val="FFFFFF"/>
                </a:solidFill>
              </a:defRPr>
            </a:pPr>
            <a:r>
              <a:t>Espíritos Superiores</a:t>
            </a:r>
            <a:r>
              <a:rPr sz="5400" u="none"/>
              <a:t> </a:t>
            </a:r>
            <a:endParaRPr sz="5400"/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Trabalham na administração e construção do Cosmo.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Regulam as encarnações e desencarnes coletivos.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Também denominados “arcanjos”.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0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0" dur="2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4" dur="2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8" dur="2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2" dur="2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6" dur="2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0" dur="2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4" dur="2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spíritos Crísticos…"/>
          <p:cNvSpPr txBox="1"/>
          <p:nvPr/>
        </p:nvSpPr>
        <p:spPr>
          <a:xfrm>
            <a:off x="-1" y="228600"/>
            <a:ext cx="9144002" cy="624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 u="sng">
                <a:solidFill>
                  <a:srgbClr val="FFFFFF"/>
                </a:solidFill>
              </a:defRPr>
            </a:pPr>
            <a:r>
              <a:t>Espíritos Crísticos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Agem como o Verbo de Deus, Co-criadores em escala maior.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Natureza essencial e infinita capacidade de amar.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São chamados Espíritos Salvadores, redentores.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0" dur="2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4" dur="2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8" dur="2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2" dur="2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6" dur="2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0" dur="2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4" dur="2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e reuniram na esfera da Terra em duas oportunidades:…"/>
          <p:cNvSpPr txBox="1"/>
          <p:nvPr/>
        </p:nvSpPr>
        <p:spPr>
          <a:xfrm>
            <a:off x="-1" y="0"/>
            <a:ext cx="9144002" cy="635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</a:defRPr>
            </a:pPr>
            <a:r>
              <a:t>Se reuniram na esfera da Terra em duas oportunidades: 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- Quando a nossa esfera se desprendeu da Nebulosa Solar</a:t>
            </a:r>
          </a:p>
          <a:p>
            <a:pPr algn="ctr">
              <a:defRPr b="1" sz="4800">
                <a:solidFill>
                  <a:srgbClr val="FFFFFF"/>
                </a:solidFill>
              </a:defRPr>
            </a:pPr>
          </a:p>
          <a:p>
            <a:pPr algn="ctr">
              <a:defRPr b="1" sz="4800">
                <a:solidFill>
                  <a:srgbClr val="FFFFFF"/>
                </a:solidFill>
              </a:defRPr>
            </a:pPr>
            <a:r>
              <a:t>- Quando da decida do único membro desta classe que já veio à Terra.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2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0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4" dur="2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8" dur="2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2" dur="2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6" dur="2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livewriterdeu.jpeg" descr="slivewriterde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ought.jpeg" descr="tough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675" y="0"/>
            <a:ext cx="51403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ua Criação é imaterial, imponde-rável, abstrata"/>
          <p:cNvSpPr txBox="1"/>
          <p:nvPr/>
        </p:nvSpPr>
        <p:spPr>
          <a:xfrm>
            <a:off x="0" y="0"/>
            <a:ext cx="4648200" cy="615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200"/>
              </a:spcBef>
              <a:defRPr b="1" sz="7000">
                <a:solidFill>
                  <a:srgbClr val="FFFFFF"/>
                </a:solidFill>
              </a:defRPr>
            </a:lvl1pPr>
          </a:lstStyle>
          <a:p>
            <a:pPr/>
            <a:r>
              <a:t>Sua Criação é imaterial, imponde-rável, abstrata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45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2"/>
      <p:bldP build="whole" bldLvl="1" animBg="1" rev="0" advAuto="0"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 Criação só pode ser feita por Indiví-duos"/>
          <p:cNvSpPr txBox="1"/>
          <p:nvPr/>
        </p:nvSpPr>
        <p:spPr>
          <a:xfrm>
            <a:off x="6705600" y="0"/>
            <a:ext cx="2514600" cy="670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0"/>
              </a:spcBef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 Criação só pode ser feita por Indiví-duos </a:t>
            </a:r>
          </a:p>
        </p:txBody>
      </p:sp>
      <p:pic>
        <p:nvPicPr>
          <p:cNvPr id="41" name="feto_dedo.jpeg" descr="feto_de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310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0"/>
                            </p:stCondLst>
                            <p:childTnLst>
                              <p:par>
                                <p:cTn id="10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  <p:bldP build="whole" bldLvl="1" animBg="1" rev="0" advAuto="0" spid="4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eye_of_god.jpeg" descr="eye_of_go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Em Deus tudo é eterno, absoluto, integral, completo e infinito, não-sujeito a limitações e mudanças"/>
          <p:cNvSpPr txBox="1"/>
          <p:nvPr/>
        </p:nvSpPr>
        <p:spPr>
          <a:xfrm>
            <a:off x="-1" y="0"/>
            <a:ext cx="9144002" cy="615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200"/>
              </a:spcBef>
              <a:defRPr b="1" sz="7000">
                <a:solidFill>
                  <a:srgbClr val="FFFFFF"/>
                </a:solidFill>
              </a:defRPr>
            </a:lvl1pPr>
          </a:lstStyle>
          <a:p>
            <a:pPr/>
            <a:r>
              <a:t>Em Deus tudo é eterno, absoluto, integral, completo e infinito, não-sujeito a limitações e mudanças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